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24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err="1" smtClean="0">
                <a:latin typeface="CaliBrush" panose="02000500000000000000" pitchFamily="2" charset="0"/>
              </a:rPr>
              <a:t>Today</a:t>
            </a:r>
            <a:r>
              <a:rPr lang="fr-FR" sz="3600" b="1" dirty="0" smtClean="0">
                <a:latin typeface="CaliBrush" panose="02000500000000000000" pitchFamily="2" charset="0"/>
              </a:rPr>
              <a:t> </a:t>
            </a:r>
            <a:r>
              <a:rPr lang="fr-FR" sz="3600" b="1" dirty="0" err="1" smtClean="0">
                <a:latin typeface="CaliBrush" panose="02000500000000000000" pitchFamily="2" charset="0"/>
              </a:rPr>
              <a:t>we</a:t>
            </a:r>
            <a:r>
              <a:rPr lang="fr-FR" sz="3600" b="1" dirty="0" smtClean="0">
                <a:latin typeface="CaliBrush" panose="02000500000000000000" pitchFamily="2" charset="0"/>
              </a:rPr>
              <a:t> </a:t>
            </a:r>
            <a:r>
              <a:rPr lang="fr-FR" sz="3600" b="1" dirty="0" err="1" smtClean="0">
                <a:latin typeface="CaliBrush" panose="02000500000000000000" pitchFamily="2" charset="0"/>
              </a:rPr>
              <a:t>will</a:t>
            </a:r>
            <a:r>
              <a:rPr lang="fr-FR" sz="3600" b="1" dirty="0" smtClean="0">
                <a:latin typeface="CaliBrush" panose="02000500000000000000" pitchFamily="2" charset="0"/>
              </a:rPr>
              <a:t> </a:t>
            </a:r>
            <a:r>
              <a:rPr lang="fr-FR" sz="3600" b="1" dirty="0" err="1" smtClean="0">
                <a:latin typeface="CaliBrush" panose="02000500000000000000" pitchFamily="2" charset="0"/>
              </a:rPr>
              <a:t>be</a:t>
            </a:r>
            <a:r>
              <a:rPr lang="fr-FR" sz="3600" b="1" dirty="0" smtClean="0">
                <a:latin typeface="CaliBrush" panose="02000500000000000000" pitchFamily="2" charset="0"/>
              </a:rPr>
              <a:t> </a:t>
            </a:r>
            <a:r>
              <a:rPr lang="fr-FR" sz="3600" b="1" dirty="0" err="1" smtClean="0">
                <a:latin typeface="CaliBrush" panose="02000500000000000000" pitchFamily="2" charset="0"/>
              </a:rPr>
              <a:t>reviewing</a:t>
            </a:r>
            <a:r>
              <a:rPr lang="fr-FR" sz="3600" b="1" smtClean="0">
                <a:latin typeface="CaliBrush" panose="02000500000000000000" pitchFamily="2" charset="0"/>
              </a:rPr>
              <a:t>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060" y="2456497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hello and goodbye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586" y="4425378"/>
            <a:ext cx="501325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ask for and give names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59602" y="3272026"/>
            <a:ext cx="4899340" cy="892552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6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2600" dirty="0" smtClean="0">
                <a:latin typeface="Toonish" pitchFamily="2" charset="0"/>
                <a:ea typeface="Toonish" pitchFamily="2" charset="0"/>
              </a:rPr>
              <a:t>Ask how someone is and respond</a:t>
            </a:r>
            <a:endParaRPr lang="en-US" sz="2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02242" y="6132649"/>
            <a:ext cx="42893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5. Ask for and give ages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9742" y="5216212"/>
            <a:ext cx="63892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4. Introduce someone to a group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48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2014-09-24T12:05:34Z</dcterms:modified>
</cp:coreProperties>
</file>